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2" r:id="rId5"/>
    <p:sldId id="270" r:id="rId6"/>
    <p:sldId id="271" r:id="rId7"/>
    <p:sldId id="272" r:id="rId8"/>
    <p:sldId id="273" r:id="rId9"/>
    <p:sldId id="274" r:id="rId10"/>
    <p:sldId id="275" r:id="rId11"/>
    <p:sldId id="266" r:id="rId12"/>
    <p:sldId id="268" r:id="rId13"/>
    <p:sldId id="276" r:id="rId14"/>
    <p:sldId id="269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20911" autoAdjust="0"/>
    <p:restoredTop sz="94660"/>
  </p:normalViewPr>
  <p:slideViewPr>
    <p:cSldViewPr>
      <p:cViewPr>
        <p:scale>
          <a:sx n="80" d="100"/>
          <a:sy n="80" d="100"/>
        </p:scale>
        <p:origin x="-870" y="3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4122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4458629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11031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3921445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029504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320620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323587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412679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9399625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6885738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5254557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52F086-A68F-4368-9119-0AFF40F62668}" type="datetimeFigureOut">
              <a:rPr lang="en-US" smtClean="0"/>
              <a:t>10/13/2021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BF2005-35E1-44AA-9E1A-5D42D41A6DD1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004609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6.w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g"/><Relationship Id="rId4" Type="http://schemas.openxmlformats.org/officeDocument/2006/relationships/image" Target="../media/image14.jp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.jpg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783879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3429000" y="1607127"/>
            <a:ext cx="3200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dirty="0" smtClean="0">
                <a:latin typeface="Times New Roman" pitchFamily="18" charset="0"/>
                <a:cs typeface="Times New Roman" pitchFamily="18" charset="0"/>
              </a:rPr>
              <a:t>TẬP VIẾT</a:t>
            </a:r>
            <a:endParaRPr lang="en-US" sz="4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3695700" y="2512230"/>
            <a:ext cx="194310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LỚP  1</a:t>
            </a:r>
            <a:endParaRPr lang="en-US" sz="40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695700" y="3391939"/>
            <a:ext cx="2133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70C0"/>
                </a:solidFill>
                <a:latin typeface="Times New Roman" pitchFamily="18" charset="0"/>
                <a:cs typeface="Times New Roman" pitchFamily="18" charset="0"/>
              </a:rPr>
              <a:t>TUẦN 5</a:t>
            </a:r>
            <a:endParaRPr lang="en-US" sz="3200" dirty="0">
              <a:solidFill>
                <a:srgbClr val="0070C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343219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28600" y="375791"/>
            <a:ext cx="2438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số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399" y="3657600"/>
            <a:ext cx="3657601" cy="2971800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375791"/>
            <a:ext cx="3657601" cy="30532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078354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418" y="89045"/>
            <a:ext cx="2728278" cy="18208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Picture 12" descr="POINSET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 rot="5400000">
            <a:off x="6540273" y="-139473"/>
            <a:ext cx="1981200" cy="271734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15" descr="Bauernbar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9600" y="5181600"/>
            <a:ext cx="7135495" cy="1423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2292927" y="2223655"/>
            <a:ext cx="42672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Học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sinh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vào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vở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tập</a:t>
            </a:r>
            <a:r>
              <a:rPr lang="en-US" sz="4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4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396897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0"/>
            <a:ext cx="5735781" cy="1752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1545" y="1600200"/>
            <a:ext cx="5618018" cy="19812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0898" y="3463636"/>
            <a:ext cx="5590308" cy="1676400"/>
          </a:xfrm>
          <a:prstGeom prst="rect">
            <a:avLst/>
          </a:prstGeom>
        </p:spPr>
      </p:pic>
      <p:pic>
        <p:nvPicPr>
          <p:cNvPr id="7" name="Content Placeholder 3"/>
          <p:cNvPicPr>
            <a:picLocks noGrp="1" noChangeAspect="1"/>
          </p:cNvPicPr>
          <p:nvPr>
            <p:ph idx="1"/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1331" y="5140036"/>
            <a:ext cx="5583381" cy="1717964"/>
          </a:xfrm>
        </p:spPr>
      </p:pic>
      <p:sp>
        <p:nvSpPr>
          <p:cNvPr id="8" name="Horizontal Scroll 7"/>
          <p:cNvSpPr/>
          <p:nvPr/>
        </p:nvSpPr>
        <p:spPr>
          <a:xfrm>
            <a:off x="6781800" y="406042"/>
            <a:ext cx="1981200" cy="1041758"/>
          </a:xfrm>
          <a:prstGeom prst="horizontalScroll">
            <a:avLst>
              <a:gd name="adj" fmla="val 25000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" name="Horizontal Scroll 8"/>
          <p:cNvSpPr/>
          <p:nvPr/>
        </p:nvSpPr>
        <p:spPr>
          <a:xfrm>
            <a:off x="6803571" y="2246345"/>
            <a:ext cx="1752600" cy="533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" name="Horizontal Scroll 9"/>
          <p:cNvSpPr/>
          <p:nvPr/>
        </p:nvSpPr>
        <p:spPr>
          <a:xfrm>
            <a:off x="6716486" y="5638800"/>
            <a:ext cx="1752600" cy="533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" name="Horizontal Scroll 11"/>
          <p:cNvSpPr/>
          <p:nvPr/>
        </p:nvSpPr>
        <p:spPr>
          <a:xfrm>
            <a:off x="6781800" y="4035136"/>
            <a:ext cx="1752600" cy="533400"/>
          </a:xfrm>
          <a:prstGeom prst="horizontalScroll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000" dirty="0" smtClean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 hàng</a:t>
            </a:r>
            <a:endParaRPr lang="en-US" sz="20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92245422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  <p:bldP spid="12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228600"/>
            <a:ext cx="3657601" cy="3053209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799" y="3505200"/>
            <a:ext cx="3657601" cy="297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49923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i1304.photobucket.com/albums/s522/HuyMechanic/Kute/khung-anh-dep1copy_zpsacfbb0ef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059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2362200" y="2133600"/>
            <a:ext cx="457200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Chào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tạm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biệt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000" dirty="0" err="1" smtClean="0">
                <a:latin typeface="Times New Roman" pitchFamily="18" charset="0"/>
                <a:cs typeface="Times New Roman" pitchFamily="18" charset="0"/>
              </a:rPr>
              <a:t>các</a:t>
            </a:r>
            <a:r>
              <a:rPr lang="en-US" sz="6000" dirty="0" smtClean="0">
                <a:latin typeface="Times New Roman" pitchFamily="18" charset="0"/>
                <a:cs typeface="Times New Roman" pitchFamily="18" charset="0"/>
              </a:rPr>
              <a:t> con</a:t>
            </a:r>
            <a:endParaRPr lang="en-US" sz="6000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42453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0400" y="2514600"/>
            <a:ext cx="3124200" cy="11079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Bài</a:t>
            </a:r>
            <a:r>
              <a:rPr lang="en-US" sz="66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66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mới</a:t>
            </a:r>
            <a:endParaRPr lang="en-US" sz="66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764627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32" y="4011"/>
            <a:ext cx="5029200" cy="1792705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1796716"/>
            <a:ext cx="5029200" cy="1632284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62200" y="5187951"/>
            <a:ext cx="5041232" cy="167004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42147" y="3513222"/>
            <a:ext cx="5041232" cy="1631784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56309" y="607975"/>
            <a:ext cx="18288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ĐỌC TỪ</a:t>
            </a:r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1536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81000" y="1066800"/>
            <a:ext cx="16764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FF0000"/>
                </a:solidFill>
              </a:rPr>
              <a:t>ĐỌC SỐ</a:t>
            </a:r>
            <a:endParaRPr lang="en-US" sz="3200" dirty="0">
              <a:solidFill>
                <a:srgbClr val="FF0000"/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66999" y="380999"/>
            <a:ext cx="2743201" cy="2819401"/>
          </a:xfrm>
          <a:prstGeom prst="rect">
            <a:avLst/>
          </a:prstGeom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0800" y="3530025"/>
            <a:ext cx="2819400" cy="25659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11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-107950" y="3024188"/>
            <a:ext cx="9124950" cy="3182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图片 3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图片 4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0" y="3784600"/>
            <a:ext cx="9144000" cy="307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TextBox 6"/>
          <p:cNvSpPr txBox="1"/>
          <p:nvPr/>
        </p:nvSpPr>
        <p:spPr>
          <a:xfrm>
            <a:off x="2286000" y="2438400"/>
            <a:ext cx="46482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60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THƯ GIÃN</a:t>
            </a:r>
            <a:endParaRPr lang="en-US" sz="6000" dirty="0">
              <a:solidFill>
                <a:srgbClr val="C0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779214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37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545812"/>
            <a:ext cx="28194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Hướng</a:t>
            </a:r>
            <a:r>
              <a:rPr lang="en-US" sz="3200" dirty="0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dẫn</a:t>
            </a:r>
            <a:r>
              <a:rPr lang="en-US" sz="3200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200" dirty="0" err="1" smtClean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viết</a:t>
            </a:r>
            <a:endParaRPr lang="en-US" sz="3200" dirty="0" smtClean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  <a:p>
            <a:endParaRPr lang="en-US" sz="3200" dirty="0"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9600" y="1371600"/>
            <a:ext cx="7848600" cy="4572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26985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800" y="990600"/>
            <a:ext cx="8382000" cy="43349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361932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8036" y="1371600"/>
            <a:ext cx="8118764" cy="4114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03835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073" y="1219200"/>
            <a:ext cx="8312727" cy="4746744"/>
          </a:xfrm>
        </p:spPr>
      </p:pic>
    </p:spTree>
    <p:extLst>
      <p:ext uri="{BB962C8B-B14F-4D97-AF65-F5344CB8AC3E}">
        <p14:creationId xmlns:p14="http://schemas.microsoft.com/office/powerpoint/2010/main" val="5091405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134</TotalTime>
  <Words>41</Words>
  <Application>Microsoft Office PowerPoint</Application>
  <PresentationFormat>On-screen Show (4:3)</PresentationFormat>
  <Paragraphs>16</Paragraphs>
  <Slides>14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5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21AK22</cp:lastModifiedBy>
  <cp:revision>20</cp:revision>
  <dcterms:created xsi:type="dcterms:W3CDTF">2021-10-04T00:09:47Z</dcterms:created>
  <dcterms:modified xsi:type="dcterms:W3CDTF">2021-10-13T09:07:43Z</dcterms:modified>
</cp:coreProperties>
</file>